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56" r:id="rId4"/>
    <p:sldId id="257" r:id="rId5"/>
    <p:sldId id="258" r:id="rId6"/>
    <p:sldId id="267" r:id="rId7"/>
    <p:sldId id="261" r:id="rId8"/>
    <p:sldId id="260" r:id="rId9"/>
    <p:sldId id="268" r:id="rId10"/>
    <p:sldId id="263" r:id="rId11"/>
    <p:sldId id="264" r:id="rId12"/>
    <p:sldId id="265" r:id="rId13"/>
    <p:sldId id="262" r:id="rId14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4D49-50A5-4B8C-BEF6-8BE60615BFD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A01A-CA0C-4CCD-8777-EC73696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2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4D49-50A5-4B8C-BEF6-8BE60615BFD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A01A-CA0C-4CCD-8777-EC73696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3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4D49-50A5-4B8C-BEF6-8BE60615BFD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A01A-CA0C-4CCD-8777-EC73696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6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4D49-50A5-4B8C-BEF6-8BE60615BFD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A01A-CA0C-4CCD-8777-EC73696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5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4D49-50A5-4B8C-BEF6-8BE60615BFD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A01A-CA0C-4CCD-8777-EC73696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6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4D49-50A5-4B8C-BEF6-8BE60615BFD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A01A-CA0C-4CCD-8777-EC73696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4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4D49-50A5-4B8C-BEF6-8BE60615BFD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A01A-CA0C-4CCD-8777-EC73696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6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4D49-50A5-4B8C-BEF6-8BE60615BFD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A01A-CA0C-4CCD-8777-EC73696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7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4D49-50A5-4B8C-BEF6-8BE60615BFD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A01A-CA0C-4CCD-8777-EC73696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5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4D49-50A5-4B8C-BEF6-8BE60615BFD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A01A-CA0C-4CCD-8777-EC73696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4D49-50A5-4B8C-BEF6-8BE60615BFD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A01A-CA0C-4CCD-8777-EC73696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34D49-50A5-4B8C-BEF6-8BE60615BFD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7A01A-CA0C-4CCD-8777-EC73696A2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5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D8157-BC8B-4565-981D-A40D37F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96" y="2343827"/>
            <a:ext cx="10734206" cy="249799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                         </a:t>
            </a:r>
            <a:r>
              <a:rPr lang="zh-CN" altLang="en-US" sz="6000" b="1" dirty="0"/>
              <a:t>小白操作手册</a:t>
            </a:r>
            <a:br>
              <a:rPr lang="en-US" altLang="zh-CN" sz="6000" b="1" dirty="0"/>
            </a:br>
            <a:br>
              <a:rPr lang="en-US" altLang="zh-CN" sz="6000" b="1" dirty="0"/>
            </a:br>
            <a:br>
              <a:rPr lang="en-US" altLang="zh-CN" sz="6000" b="1" dirty="0"/>
            </a:br>
            <a:br>
              <a:rPr lang="en-US" altLang="zh-CN" dirty="0"/>
            </a:br>
            <a:r>
              <a:rPr lang="en-US" altLang="zh-CN" dirty="0"/>
              <a:t>               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               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                 </a:t>
            </a:r>
            <a:r>
              <a:rPr lang="zh-CN" altLang="en-US" dirty="0">
                <a:solidFill>
                  <a:srgbClr val="FF0000"/>
                </a:solidFill>
              </a:rPr>
              <a:t>微信扫描图片，进入小白小程序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>
                <a:solidFill>
                  <a:srgbClr val="FF0000"/>
                </a:solidFill>
              </a:rPr>
              <a:t>    </a:t>
            </a:r>
            <a:r>
              <a:rPr lang="zh-CN" altLang="en-US" dirty="0">
                <a:solidFill>
                  <a:srgbClr val="FF0000"/>
                </a:solidFill>
              </a:rPr>
              <a:t>也可微信搜索小程序“小白智慧打印”进行关注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18DFA6-4468-4EA5-BB24-1001A1AEF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88" y="1050831"/>
            <a:ext cx="3973623" cy="39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2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箭头 4"/>
          <p:cNvSpPr/>
          <p:nvPr/>
        </p:nvSpPr>
        <p:spPr>
          <a:xfrm>
            <a:off x="2125558" y="2811193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2281457" y="2040041"/>
            <a:ext cx="146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点击第一个</a:t>
            </a:r>
            <a:endParaRPr lang="en-US" b="1" dirty="0"/>
          </a:p>
        </p:txBody>
      </p:sp>
      <p:sp>
        <p:nvSpPr>
          <p:cNvPr id="8" name="右箭头 7"/>
          <p:cNvSpPr/>
          <p:nvPr/>
        </p:nvSpPr>
        <p:spPr>
          <a:xfrm>
            <a:off x="5634111" y="2700997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5774789" y="1979143"/>
            <a:ext cx="146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点击第二个</a:t>
            </a:r>
            <a:endParaRPr lang="en-US" b="1" dirty="0"/>
          </a:p>
        </p:txBody>
      </p:sp>
      <p:sp>
        <p:nvSpPr>
          <p:cNvPr id="11" name="右箭头 10"/>
          <p:cNvSpPr/>
          <p:nvPr/>
        </p:nvSpPr>
        <p:spPr>
          <a:xfrm>
            <a:off x="9393458" y="2700996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9524604" y="1906058"/>
            <a:ext cx="146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点击确定</a:t>
            </a:r>
            <a:endParaRPr lang="en-US" b="1" dirty="0"/>
          </a:p>
        </p:txBody>
      </p:sp>
      <p:sp>
        <p:nvSpPr>
          <p:cNvPr id="14" name="右箭头 13"/>
          <p:cNvSpPr/>
          <p:nvPr/>
        </p:nvSpPr>
        <p:spPr>
          <a:xfrm>
            <a:off x="1998264" y="5950632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89540" y="5027302"/>
            <a:ext cx="1463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等漏斗没有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不要有任何操作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5654826" y="6022584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5728586" y="5210014"/>
            <a:ext cx="240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</a:t>
            </a:r>
            <a:r>
              <a:rPr lang="en-US" altLang="zh-CN" b="1" dirty="0"/>
              <a:t>Back to Main</a:t>
            </a:r>
            <a:endParaRPr 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01B5D4-1D5E-4D5A-B951-F57CB05D7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" y="482258"/>
            <a:ext cx="1601775" cy="28476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70F9F1-E498-49DD-8CC6-96F611E45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50" y="482258"/>
            <a:ext cx="1602792" cy="28476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BF12472-AE7A-47EA-AA45-52F959DD9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15" y="482258"/>
            <a:ext cx="1600320" cy="28476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860488-E8FB-4550-8CC4-F3DFEAF20A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4" y="3731895"/>
            <a:ext cx="1600114" cy="28476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D81BD64-9054-4AA1-B791-3C7C7B85C5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44" y="3731895"/>
            <a:ext cx="1602240" cy="28476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BD28CDF-C5CE-48D5-9D53-72692AD786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79" y="3731895"/>
            <a:ext cx="1602531" cy="2847600"/>
          </a:xfrm>
          <a:prstGeom prst="rect">
            <a:avLst/>
          </a:prstGeom>
        </p:spPr>
      </p:pic>
      <p:sp>
        <p:nvSpPr>
          <p:cNvPr id="31" name="右箭头 10">
            <a:extLst>
              <a:ext uri="{FF2B5EF4-FFF2-40B4-BE49-F238E27FC236}">
                <a16:creationId xmlns:a16="http://schemas.microsoft.com/office/drawing/2014/main" id="{004A8B9A-7AB5-4A1D-AA61-3810C5D4C7EE}"/>
              </a:ext>
            </a:extLst>
          </p:cNvPr>
          <p:cNvSpPr/>
          <p:nvPr/>
        </p:nvSpPr>
        <p:spPr>
          <a:xfrm>
            <a:off x="9393458" y="6022584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6A3F726-1E87-46FF-9D7B-A05A07A3FAC7}"/>
              </a:ext>
            </a:extLst>
          </p:cNvPr>
          <p:cNvSpPr txBox="1"/>
          <p:nvPr/>
        </p:nvSpPr>
        <p:spPr>
          <a:xfrm>
            <a:off x="9524604" y="5227646"/>
            <a:ext cx="146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点击第一个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013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箭头 4"/>
          <p:cNvSpPr/>
          <p:nvPr/>
        </p:nvSpPr>
        <p:spPr>
          <a:xfrm>
            <a:off x="2125558" y="2811193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2281457" y="2040041"/>
            <a:ext cx="146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点击第一个</a:t>
            </a:r>
            <a:endParaRPr lang="en-US" b="1" dirty="0"/>
          </a:p>
        </p:txBody>
      </p:sp>
      <p:sp>
        <p:nvSpPr>
          <p:cNvPr id="8" name="右箭头 7"/>
          <p:cNvSpPr/>
          <p:nvPr/>
        </p:nvSpPr>
        <p:spPr>
          <a:xfrm>
            <a:off x="5634111" y="2700997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5681242" y="1906058"/>
            <a:ext cx="160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勾选</a:t>
            </a:r>
            <a:r>
              <a:rPr lang="en-US" altLang="zh-CN" b="1" dirty="0"/>
              <a:t>Accept</a:t>
            </a:r>
            <a:endParaRPr lang="en-US" b="1" dirty="0"/>
          </a:p>
        </p:txBody>
      </p:sp>
      <p:sp>
        <p:nvSpPr>
          <p:cNvPr id="11" name="右箭头 10"/>
          <p:cNvSpPr/>
          <p:nvPr/>
        </p:nvSpPr>
        <p:spPr>
          <a:xfrm>
            <a:off x="9393458" y="2700996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9524604" y="1906058"/>
            <a:ext cx="160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然后点击</a:t>
            </a:r>
            <a:r>
              <a:rPr lang="en-US" altLang="zh-CN" b="1" dirty="0"/>
              <a:t>Next</a:t>
            </a:r>
            <a:endParaRPr lang="en-US" b="1" dirty="0"/>
          </a:p>
        </p:txBody>
      </p:sp>
      <p:sp>
        <p:nvSpPr>
          <p:cNvPr id="14" name="右箭头 13"/>
          <p:cNvSpPr/>
          <p:nvPr/>
        </p:nvSpPr>
        <p:spPr>
          <a:xfrm>
            <a:off x="1998264" y="5950632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92139" y="5050719"/>
            <a:ext cx="1463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等漏斗没有不要有任何操作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5654826" y="6022584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5728586" y="5210014"/>
            <a:ext cx="240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</a:t>
            </a:r>
            <a:r>
              <a:rPr lang="en-US" altLang="zh-CN" b="1" dirty="0"/>
              <a:t>OK</a:t>
            </a:r>
            <a:endParaRPr lang="en-US" b="1" dirty="0"/>
          </a:p>
        </p:txBody>
      </p:sp>
      <p:sp>
        <p:nvSpPr>
          <p:cNvPr id="31" name="右箭头 10">
            <a:extLst>
              <a:ext uri="{FF2B5EF4-FFF2-40B4-BE49-F238E27FC236}">
                <a16:creationId xmlns:a16="http://schemas.microsoft.com/office/drawing/2014/main" id="{004A8B9A-7AB5-4A1D-AA61-3810C5D4C7EE}"/>
              </a:ext>
            </a:extLst>
          </p:cNvPr>
          <p:cNvSpPr/>
          <p:nvPr/>
        </p:nvSpPr>
        <p:spPr>
          <a:xfrm>
            <a:off x="9393458" y="6022584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6A3F726-1E87-46FF-9D7B-A05A07A3FAC7}"/>
              </a:ext>
            </a:extLst>
          </p:cNvPr>
          <p:cNvSpPr txBox="1"/>
          <p:nvPr/>
        </p:nvSpPr>
        <p:spPr>
          <a:xfrm>
            <a:off x="9498965" y="4102018"/>
            <a:ext cx="1463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输入一个自己的邮箱，设置一个至少</a:t>
            </a:r>
            <a:r>
              <a:rPr lang="en-US" altLang="zh-CN" b="1" dirty="0"/>
              <a:t>6</a:t>
            </a:r>
            <a:r>
              <a:rPr lang="zh-CN" altLang="en-US" b="1" dirty="0"/>
              <a:t>位数的密码，点击完成</a:t>
            </a:r>
            <a:endParaRPr 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14F320-660B-47CF-9843-03641CD66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3" y="482258"/>
            <a:ext cx="1599801" cy="2847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352DA6-A788-4976-9297-8158969F0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28" y="454585"/>
            <a:ext cx="1602162" cy="28476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78FC935-256A-4178-8D48-C835E14301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65" y="482258"/>
            <a:ext cx="1602603" cy="28476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F6E71AD-732D-4FD4-B378-B99FFA5CA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9" y="3731895"/>
            <a:ext cx="1601775" cy="28476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5B0864B-6D71-4991-90D5-6C88981536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090" y="3725468"/>
            <a:ext cx="1602621" cy="28476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52FD88A-C385-4BD1-8C5A-ABB944BF87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40" y="3725468"/>
            <a:ext cx="1601902" cy="28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4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箭头 4"/>
          <p:cNvSpPr/>
          <p:nvPr/>
        </p:nvSpPr>
        <p:spPr>
          <a:xfrm>
            <a:off x="2125558" y="2811193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2209279" y="1432266"/>
            <a:ext cx="1463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这时，打印机会打印出一张带二维码的纸</a:t>
            </a:r>
            <a:endParaRPr lang="en-US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4A1136-56D6-49BF-9289-CD23D7273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9" y="482258"/>
            <a:ext cx="1602061" cy="28476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17C48BA-355F-411E-8192-A4AB8FC28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08" y="482258"/>
            <a:ext cx="1600304" cy="2847600"/>
          </a:xfrm>
          <a:prstGeom prst="rect">
            <a:avLst/>
          </a:prstGeom>
        </p:spPr>
      </p:pic>
      <p:sp>
        <p:nvSpPr>
          <p:cNvPr id="24" name="右箭头 13">
            <a:extLst>
              <a:ext uri="{FF2B5EF4-FFF2-40B4-BE49-F238E27FC236}">
                <a16:creationId xmlns:a16="http://schemas.microsoft.com/office/drawing/2014/main" id="{E93F8C4E-309F-4DC3-B94A-D633DB185C23}"/>
              </a:ext>
            </a:extLst>
          </p:cNvPr>
          <p:cNvSpPr/>
          <p:nvPr/>
        </p:nvSpPr>
        <p:spPr>
          <a:xfrm>
            <a:off x="5641637" y="2853333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A1951B-0BE8-474E-9121-E6517501D329}"/>
              </a:ext>
            </a:extLst>
          </p:cNvPr>
          <p:cNvSpPr txBox="1"/>
          <p:nvPr/>
        </p:nvSpPr>
        <p:spPr>
          <a:xfrm>
            <a:off x="5852651" y="822008"/>
            <a:ext cx="1463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打印机打印出带有二维码的纸。这时候打开“维信”</a:t>
            </a:r>
            <a:r>
              <a:rPr lang="en-US" altLang="zh-CN" b="1" dirty="0"/>
              <a:t>—</a:t>
            </a:r>
            <a:r>
              <a:rPr lang="zh-CN" altLang="en-US" b="1" dirty="0"/>
              <a:t>“小程序”</a:t>
            </a:r>
            <a:r>
              <a:rPr lang="en-US" altLang="zh-CN" b="1" dirty="0"/>
              <a:t>—</a:t>
            </a:r>
            <a:r>
              <a:rPr lang="zh-CN" altLang="en-US" b="1" dirty="0"/>
              <a:t>“小白打印”点开</a:t>
            </a:r>
            <a:endParaRPr lang="en-US" b="1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4741908-63F9-4D70-AA84-F3F137F51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62" y="581400"/>
            <a:ext cx="1385319" cy="2847600"/>
          </a:xfrm>
          <a:prstGeom prst="rect">
            <a:avLst/>
          </a:prstGeom>
        </p:spPr>
      </p:pic>
      <p:sp>
        <p:nvSpPr>
          <p:cNvPr id="28" name="右箭头 16">
            <a:extLst>
              <a:ext uri="{FF2B5EF4-FFF2-40B4-BE49-F238E27FC236}">
                <a16:creationId xmlns:a16="http://schemas.microsoft.com/office/drawing/2014/main" id="{65D69951-8DCC-4603-88B9-26DDF8F37BE3}"/>
              </a:ext>
            </a:extLst>
          </p:cNvPr>
          <p:cNvSpPr/>
          <p:nvPr/>
        </p:nvSpPr>
        <p:spPr>
          <a:xfrm>
            <a:off x="9560645" y="2853332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1001ED8-2BB3-4B05-83AF-307891133CDB}"/>
              </a:ext>
            </a:extLst>
          </p:cNvPr>
          <p:cNvSpPr txBox="1"/>
          <p:nvPr/>
        </p:nvSpPr>
        <p:spPr>
          <a:xfrm>
            <a:off x="9666152" y="2082180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点击右下角“我的”</a:t>
            </a:r>
            <a:endParaRPr lang="en-US" b="1" dirty="0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63F16641-1178-48CA-86E3-270D23DE7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9" y="3823497"/>
            <a:ext cx="1385319" cy="2847600"/>
          </a:xfrm>
          <a:prstGeom prst="rect">
            <a:avLst/>
          </a:prstGeom>
        </p:spPr>
      </p:pic>
      <p:sp>
        <p:nvSpPr>
          <p:cNvPr id="33" name="右箭头 19">
            <a:extLst>
              <a:ext uri="{FF2B5EF4-FFF2-40B4-BE49-F238E27FC236}">
                <a16:creationId xmlns:a16="http://schemas.microsoft.com/office/drawing/2014/main" id="{90119B98-7B59-4470-AD66-DB55457B076B}"/>
              </a:ext>
            </a:extLst>
          </p:cNvPr>
          <p:cNvSpPr/>
          <p:nvPr/>
        </p:nvSpPr>
        <p:spPr>
          <a:xfrm>
            <a:off x="2125558" y="5550555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50546C6-2597-4F97-BC14-9F61936B62EE}"/>
              </a:ext>
            </a:extLst>
          </p:cNvPr>
          <p:cNvSpPr txBox="1"/>
          <p:nvPr/>
        </p:nvSpPr>
        <p:spPr>
          <a:xfrm>
            <a:off x="2281457" y="4779403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点击第一个“我的设备”</a:t>
            </a:r>
            <a:endParaRPr lang="en-US" b="1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89A4129F-E3EA-453C-8108-442A78C659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29" y="3585843"/>
            <a:ext cx="1385319" cy="2847600"/>
          </a:xfrm>
          <a:prstGeom prst="rect">
            <a:avLst/>
          </a:prstGeom>
        </p:spPr>
      </p:pic>
      <p:sp>
        <p:nvSpPr>
          <p:cNvPr id="36" name="右箭头 4">
            <a:extLst>
              <a:ext uri="{FF2B5EF4-FFF2-40B4-BE49-F238E27FC236}">
                <a16:creationId xmlns:a16="http://schemas.microsoft.com/office/drawing/2014/main" id="{C1448A62-46B2-47F5-8F6A-B43211407FFD}"/>
              </a:ext>
            </a:extLst>
          </p:cNvPr>
          <p:cNvSpPr/>
          <p:nvPr/>
        </p:nvSpPr>
        <p:spPr>
          <a:xfrm>
            <a:off x="5531228" y="5804582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B172CEB-08A5-4FAA-8EDB-CFC2EDA64676}"/>
              </a:ext>
            </a:extLst>
          </p:cNvPr>
          <p:cNvSpPr txBox="1"/>
          <p:nvPr/>
        </p:nvSpPr>
        <p:spPr>
          <a:xfrm>
            <a:off x="5636735" y="4893536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点击添加打印设备</a:t>
            </a:r>
            <a:endParaRPr lang="en-US" b="1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8F43BE32-A790-4F5D-A2BD-93A459280D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69" y="3585843"/>
            <a:ext cx="1385319" cy="2847600"/>
          </a:xfrm>
          <a:prstGeom prst="rect">
            <a:avLst/>
          </a:prstGeom>
        </p:spPr>
      </p:pic>
      <p:sp>
        <p:nvSpPr>
          <p:cNvPr id="39" name="右箭头 7">
            <a:extLst>
              <a:ext uri="{FF2B5EF4-FFF2-40B4-BE49-F238E27FC236}">
                <a16:creationId xmlns:a16="http://schemas.microsoft.com/office/drawing/2014/main" id="{B8F83BCB-9A1D-4311-87B0-250938C33802}"/>
              </a:ext>
            </a:extLst>
          </p:cNvPr>
          <p:cNvSpPr/>
          <p:nvPr/>
        </p:nvSpPr>
        <p:spPr>
          <a:xfrm>
            <a:off x="9290575" y="5804581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E70634B-BE6C-4491-B30B-E805B076567C}"/>
              </a:ext>
            </a:extLst>
          </p:cNvPr>
          <p:cNvSpPr txBox="1"/>
          <p:nvPr/>
        </p:nvSpPr>
        <p:spPr>
          <a:xfrm>
            <a:off x="9360912" y="4893536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</a:t>
            </a:r>
            <a:r>
              <a:rPr lang="en-US" altLang="zh-CN" b="1" dirty="0"/>
              <a:t>WIFI</a:t>
            </a:r>
            <a:r>
              <a:rPr lang="zh-CN" altLang="en-US" b="1" dirty="0"/>
              <a:t>打印机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394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99F77D-597D-4261-9F70-13CDE3A33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9" y="455046"/>
            <a:ext cx="1385319" cy="2847600"/>
          </a:xfrm>
          <a:prstGeom prst="rect">
            <a:avLst/>
          </a:prstGeom>
        </p:spPr>
      </p:pic>
      <p:sp>
        <p:nvSpPr>
          <p:cNvPr id="5" name="右箭头 10">
            <a:extLst>
              <a:ext uri="{FF2B5EF4-FFF2-40B4-BE49-F238E27FC236}">
                <a16:creationId xmlns:a16="http://schemas.microsoft.com/office/drawing/2014/main" id="{4359695D-28DC-4A89-8F4D-1958D9E3278A}"/>
              </a:ext>
            </a:extLst>
          </p:cNvPr>
          <p:cNvSpPr/>
          <p:nvPr/>
        </p:nvSpPr>
        <p:spPr>
          <a:xfrm>
            <a:off x="2143338" y="2673783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7899027-EFF1-4724-9486-BFFEAB9AD540}"/>
              </a:ext>
            </a:extLst>
          </p:cNvPr>
          <p:cNvSpPr txBox="1"/>
          <p:nvPr/>
        </p:nvSpPr>
        <p:spPr>
          <a:xfrm>
            <a:off x="2284016" y="885576"/>
            <a:ext cx="1463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</a:t>
            </a:r>
            <a:r>
              <a:rPr lang="en-US" altLang="zh-CN" b="1" dirty="0"/>
              <a:t>”</a:t>
            </a:r>
            <a:r>
              <a:rPr lang="zh-CN" altLang="en-US" b="1" dirty="0"/>
              <a:t>扫码添加打印设备“，扫描刚才打印机打印出二维码那张纸</a:t>
            </a:r>
            <a:endParaRPr lang="en-US" b="1" dirty="0"/>
          </a:p>
        </p:txBody>
      </p:sp>
      <p:sp>
        <p:nvSpPr>
          <p:cNvPr id="8" name="右箭头 14">
            <a:extLst>
              <a:ext uri="{FF2B5EF4-FFF2-40B4-BE49-F238E27FC236}">
                <a16:creationId xmlns:a16="http://schemas.microsoft.com/office/drawing/2014/main" id="{6D043A94-A8C2-4E74-9321-94D42080DD9B}"/>
              </a:ext>
            </a:extLst>
          </p:cNvPr>
          <p:cNvSpPr/>
          <p:nvPr/>
        </p:nvSpPr>
        <p:spPr>
          <a:xfrm>
            <a:off x="5940578" y="2745735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A58CD8-B9C5-41FA-A76D-334748AB5480}"/>
              </a:ext>
            </a:extLst>
          </p:cNvPr>
          <p:cNvSpPr txBox="1"/>
          <p:nvPr/>
        </p:nvSpPr>
        <p:spPr>
          <a:xfrm>
            <a:off x="6046085" y="1794666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扫描这张纸，绑定成功</a:t>
            </a:r>
            <a:endParaRPr lang="en-US" b="1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6352C2B-0AB0-4D99-855F-D29F659559F6}"/>
              </a:ext>
            </a:extLst>
          </p:cNvPr>
          <p:cNvSpPr/>
          <p:nvPr/>
        </p:nvSpPr>
        <p:spPr>
          <a:xfrm>
            <a:off x="7964619" y="1794666"/>
            <a:ext cx="3062994" cy="1507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3DF870-CB82-468D-A866-361DF723542E}"/>
              </a:ext>
            </a:extLst>
          </p:cNvPr>
          <p:cNvSpPr txBox="1"/>
          <p:nvPr/>
        </p:nvSpPr>
        <p:spPr>
          <a:xfrm>
            <a:off x="8598637" y="2086991"/>
            <a:ext cx="2141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/>
              <a:t>完成</a:t>
            </a:r>
            <a:endParaRPr lang="en-US" sz="5400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C802EFD-93FF-41AC-9C7E-ACF01E021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72" y="455046"/>
            <a:ext cx="1600304" cy="28476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0D4B5B3-45C9-4BF2-9CB5-8D62B13A5BDC}"/>
              </a:ext>
            </a:extLst>
          </p:cNvPr>
          <p:cNvSpPr txBox="1"/>
          <p:nvPr/>
        </p:nvSpPr>
        <p:spPr>
          <a:xfrm>
            <a:off x="513538" y="4397784"/>
            <a:ext cx="1385319" cy="1200329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endParaRPr lang="en-US" altLang="zh-CN" b="1" i="1" dirty="0"/>
          </a:p>
          <a:p>
            <a:r>
              <a:rPr lang="zh-CN" altLang="en-US" b="1" i="1" dirty="0"/>
              <a:t>扫描二维码，进入视频操作方法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A822E06-67C7-49F8-8AE2-57B0788CB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33" y="3555355"/>
            <a:ext cx="2330603" cy="301817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C7D386B-5420-4ABA-BD82-C3CA4F4C9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81" y="3555355"/>
            <a:ext cx="2447311" cy="342900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634CB3F-43BB-4CEC-8531-B8F18682BB2E}"/>
              </a:ext>
            </a:extLst>
          </p:cNvPr>
          <p:cNvSpPr txBox="1"/>
          <p:nvPr/>
        </p:nvSpPr>
        <p:spPr>
          <a:xfrm>
            <a:off x="7427102" y="3659120"/>
            <a:ext cx="2069014" cy="2677656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r>
              <a:rPr lang="zh-CN" altLang="en-US" sz="2400" b="1" i="1" dirty="0">
                <a:solidFill>
                  <a:srgbClr val="FF0000"/>
                </a:solidFill>
              </a:rPr>
              <a:t>注：</a:t>
            </a:r>
            <a:endParaRPr lang="en-US" altLang="zh-CN" sz="2400" b="1" i="1" dirty="0">
              <a:solidFill>
                <a:srgbClr val="FF0000"/>
              </a:solidFill>
            </a:endParaRPr>
          </a:p>
          <a:p>
            <a:r>
              <a:rPr lang="zh-CN" altLang="en-US" sz="2400" b="1" i="1" dirty="0">
                <a:solidFill>
                  <a:srgbClr val="FF0000"/>
                </a:solidFill>
              </a:rPr>
              <a:t>打印机绑定</a:t>
            </a:r>
            <a:r>
              <a:rPr lang="en-US" altLang="zh-CN" sz="2400" b="1" i="1" dirty="0">
                <a:solidFill>
                  <a:srgbClr val="FF0000"/>
                </a:solidFill>
              </a:rPr>
              <a:t>WIFI</a:t>
            </a:r>
            <a:r>
              <a:rPr lang="zh-CN" altLang="en-US" sz="2400" b="1" i="1" dirty="0">
                <a:solidFill>
                  <a:srgbClr val="FF0000"/>
                </a:solidFill>
              </a:rPr>
              <a:t>方法为无液晶屏打印绑定教程里视频的前</a:t>
            </a:r>
            <a:r>
              <a:rPr lang="en-US" altLang="zh-CN" sz="2400" b="1" i="1" dirty="0">
                <a:solidFill>
                  <a:srgbClr val="FF0000"/>
                </a:solidFill>
              </a:rPr>
              <a:t>1</a:t>
            </a:r>
            <a:r>
              <a:rPr lang="zh-CN" altLang="en-US" sz="2400" b="1" i="1" dirty="0">
                <a:solidFill>
                  <a:srgbClr val="FF0000"/>
                </a:solidFill>
              </a:rPr>
              <a:t>分钟即可</a:t>
            </a:r>
            <a:endParaRPr lang="en-US" altLang="zh-CN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D8157-BC8B-4565-981D-A40D37F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97" y="1759210"/>
            <a:ext cx="10734206" cy="2497996"/>
          </a:xfrm>
        </p:spPr>
        <p:txBody>
          <a:bodyPr>
            <a:normAutofit/>
          </a:bodyPr>
          <a:lstStyle/>
          <a:p>
            <a:r>
              <a:rPr lang="zh-CN" altLang="en-US" dirty="0"/>
              <a:t>                              </a:t>
            </a:r>
            <a:r>
              <a:rPr lang="zh-CN" altLang="en-US" sz="6000" b="1" dirty="0"/>
              <a:t>不带屏幕</a:t>
            </a:r>
            <a:br>
              <a:rPr lang="en-US" altLang="zh-CN" sz="6000" b="1" dirty="0"/>
            </a:br>
            <a:br>
              <a:rPr lang="en-US" altLang="zh-CN" dirty="0"/>
            </a:br>
            <a:r>
              <a:rPr lang="en-US" altLang="zh-CN" dirty="0"/>
              <a:t>         </a:t>
            </a:r>
            <a:r>
              <a:rPr lang="zh-CN" altLang="en-US" dirty="0"/>
              <a:t>适用于如</a:t>
            </a:r>
            <a:r>
              <a:rPr lang="en-US" altLang="zh-CN" dirty="0"/>
              <a:t>L3158</a:t>
            </a:r>
            <a:r>
              <a:rPr lang="zh-CN" altLang="en-US" dirty="0"/>
              <a:t>，</a:t>
            </a:r>
            <a:r>
              <a:rPr lang="en-US" altLang="zh-CN" dirty="0"/>
              <a:t>L3156</a:t>
            </a:r>
            <a:r>
              <a:rPr lang="zh-CN" altLang="en-US" dirty="0"/>
              <a:t>小白绑定方法</a:t>
            </a:r>
          </a:p>
        </p:txBody>
      </p:sp>
    </p:spTree>
    <p:extLst>
      <p:ext uri="{BB962C8B-B14F-4D97-AF65-F5344CB8AC3E}">
        <p14:creationId xmlns:p14="http://schemas.microsoft.com/office/powerpoint/2010/main" val="59476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4" y="182880"/>
            <a:ext cx="2328168" cy="2729131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2799472" y="2250831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2897945" y="590843"/>
            <a:ext cx="1463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扫码下载</a:t>
            </a:r>
            <a:r>
              <a:rPr lang="en-US" altLang="zh-CN" b="1" dirty="0"/>
              <a:t>APP</a:t>
            </a:r>
            <a:r>
              <a:rPr lang="zh-CN" altLang="en-US" b="1" dirty="0"/>
              <a:t>，苹果手机直接应用商店下载即可</a:t>
            </a:r>
            <a:endParaRPr lang="en-US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56" y="182880"/>
            <a:ext cx="1663916" cy="2848708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6562502" y="2250830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6668009" y="590843"/>
            <a:ext cx="1463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前提：</a:t>
            </a:r>
            <a:r>
              <a:rPr lang="zh-CN" altLang="en-US" b="1" dirty="0">
                <a:solidFill>
                  <a:srgbClr val="FF0000"/>
                </a:solidFill>
              </a:rPr>
              <a:t>手机连接</a:t>
            </a:r>
            <a:r>
              <a:rPr lang="en-US" altLang="zh-CN" b="1" dirty="0">
                <a:solidFill>
                  <a:srgbClr val="FF0000"/>
                </a:solidFill>
              </a:rPr>
              <a:t>WIFI</a:t>
            </a:r>
            <a:r>
              <a:rPr lang="zh-CN" altLang="en-US" b="1" dirty="0">
                <a:solidFill>
                  <a:srgbClr val="FF0000"/>
                </a:solidFill>
              </a:rPr>
              <a:t>环境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zh-CN" altLang="en-US" b="1" dirty="0"/>
              <a:t>点击下边无线链接设置（点确定）</a:t>
            </a:r>
            <a:endParaRPr lang="en-US" b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63" y="182879"/>
            <a:ext cx="1754825" cy="284760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10307903" y="2250830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413410" y="867841"/>
            <a:ext cx="1463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选择相应的型号（多数为无屏幕，第一行）</a:t>
            </a:r>
            <a:endParaRPr lang="en-US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5" y="3845502"/>
            <a:ext cx="1761745" cy="2847600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2799472" y="6159305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本框 16"/>
          <p:cNvSpPr txBox="1"/>
          <p:nvPr/>
        </p:nvSpPr>
        <p:spPr>
          <a:xfrm>
            <a:off x="2904979" y="4127980"/>
            <a:ext cx="1463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选择“有”，按照提示，机器前盖会有个二维码（很小），按步骤扫描这个二维码</a:t>
            </a:r>
            <a:endParaRPr lang="en-US" b="1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56" y="3874744"/>
            <a:ext cx="1765512" cy="2847600"/>
          </a:xfrm>
          <a:prstGeom prst="rect">
            <a:avLst/>
          </a:prstGeom>
        </p:spPr>
      </p:pic>
      <p:sp>
        <p:nvSpPr>
          <p:cNvPr id="19" name="右箭头 18"/>
          <p:cNvSpPr/>
          <p:nvPr/>
        </p:nvSpPr>
        <p:spPr>
          <a:xfrm>
            <a:off x="6562502" y="6171029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/>
          <p:cNvSpPr txBox="1"/>
          <p:nvPr/>
        </p:nvSpPr>
        <p:spPr>
          <a:xfrm>
            <a:off x="6750344" y="4807637"/>
            <a:ext cx="1463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输入当前手机链接</a:t>
            </a:r>
            <a:r>
              <a:rPr lang="en-US" altLang="zh-CN" b="1" dirty="0"/>
              <a:t>WIFI</a:t>
            </a:r>
            <a:r>
              <a:rPr lang="zh-CN" altLang="en-US" b="1" dirty="0"/>
              <a:t>对应的密码，点击“完成”</a:t>
            </a:r>
            <a:endParaRPr lang="en-US" b="1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87" y="3845502"/>
            <a:ext cx="1672326" cy="2847600"/>
          </a:xfrm>
          <a:prstGeom prst="rect">
            <a:avLst/>
          </a:prstGeom>
        </p:spPr>
      </p:pic>
      <p:sp>
        <p:nvSpPr>
          <p:cNvPr id="22" name="右箭头 21"/>
          <p:cNvSpPr/>
          <p:nvPr/>
        </p:nvSpPr>
        <p:spPr>
          <a:xfrm>
            <a:off x="10400717" y="6159304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文本框 22"/>
          <p:cNvSpPr txBox="1"/>
          <p:nvPr/>
        </p:nvSpPr>
        <p:spPr>
          <a:xfrm>
            <a:off x="10611732" y="3376476"/>
            <a:ext cx="14630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根据提示，观看对应指示灯是否亮起，如果没亮，按照提示，同时按两个键</a:t>
            </a:r>
            <a:r>
              <a:rPr lang="en-US" altLang="zh-CN" b="1" dirty="0"/>
              <a:t>3</a:t>
            </a:r>
            <a:r>
              <a:rPr lang="zh-CN" altLang="en-US" b="1" dirty="0"/>
              <a:t>秒钟，就会开启。确定开启后下一步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217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7" y="196948"/>
            <a:ext cx="1765512" cy="284760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2278967" y="2391508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2384474" y="1297582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等待打印机配置网络</a:t>
            </a:r>
            <a:endParaRPr 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88" y="196948"/>
            <a:ext cx="1765512" cy="284760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6092467" y="2391508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6303482" y="1297582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配置完成点“知道了”</a:t>
            </a:r>
            <a:endParaRPr 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88" y="196948"/>
            <a:ext cx="1757503" cy="2847600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9897958" y="2391507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003465" y="143420"/>
            <a:ext cx="1463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点击对应型号两次，第一次点“确定”，第二次后点“开启远程打印”，下一步，全勾选，下一步</a:t>
            </a:r>
            <a:endParaRPr lang="en-US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5" y="3634154"/>
            <a:ext cx="1601775" cy="2847600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2173459" y="5906087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84473" y="3874762"/>
            <a:ext cx="1463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打印机打印出带有二维码的纸。这时候打开“维信”</a:t>
            </a:r>
            <a:r>
              <a:rPr lang="en-US" altLang="zh-CN" b="1" dirty="0"/>
              <a:t>—</a:t>
            </a:r>
            <a:r>
              <a:rPr lang="zh-CN" altLang="en-US" b="1" dirty="0"/>
              <a:t>“小程序”</a:t>
            </a:r>
            <a:r>
              <a:rPr lang="en-US" altLang="zh-CN" b="1" dirty="0"/>
              <a:t>—</a:t>
            </a:r>
            <a:r>
              <a:rPr lang="zh-CN" altLang="en-US" b="1" dirty="0"/>
              <a:t>“小白打印”点开</a:t>
            </a:r>
            <a:endParaRPr lang="en-US" b="1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84" y="3634154"/>
            <a:ext cx="1385319" cy="2847600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6092467" y="5906086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6197974" y="5134934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点击右下角“我的”</a:t>
            </a:r>
            <a:endParaRPr lang="en-US" b="1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7" y="3466624"/>
            <a:ext cx="1385319" cy="2847600"/>
          </a:xfrm>
          <a:prstGeom prst="rect">
            <a:avLst/>
          </a:prstGeom>
        </p:spPr>
      </p:pic>
      <p:sp>
        <p:nvSpPr>
          <p:cNvPr id="20" name="右箭头 19"/>
          <p:cNvSpPr/>
          <p:nvPr/>
        </p:nvSpPr>
        <p:spPr>
          <a:xfrm>
            <a:off x="9792450" y="5906086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文本框 20"/>
          <p:cNvSpPr txBox="1"/>
          <p:nvPr/>
        </p:nvSpPr>
        <p:spPr>
          <a:xfrm>
            <a:off x="9948349" y="5134934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点击第一个“我的设备”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613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8" y="440055"/>
            <a:ext cx="1385319" cy="284760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2060917" y="2658794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2166424" y="1747748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点击添加打印设备</a:t>
            </a:r>
            <a:endParaRPr 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58" y="440055"/>
            <a:ext cx="1385319" cy="284760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820264" y="2658793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5890601" y="1747748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</a:t>
            </a:r>
            <a:r>
              <a:rPr lang="en-US" altLang="zh-CN" b="1" dirty="0"/>
              <a:t>WIFI</a:t>
            </a:r>
            <a:r>
              <a:rPr lang="zh-CN" altLang="en-US" b="1" dirty="0"/>
              <a:t>打印机</a:t>
            </a:r>
            <a:endParaRPr 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98" y="440055"/>
            <a:ext cx="1385319" cy="2847600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9368597" y="2658792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9509275" y="870585"/>
            <a:ext cx="1463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</a:t>
            </a:r>
            <a:r>
              <a:rPr lang="en-US" altLang="zh-CN" b="1" dirty="0"/>
              <a:t>”</a:t>
            </a:r>
            <a:r>
              <a:rPr lang="zh-CN" altLang="en-US" b="1" dirty="0"/>
              <a:t>扫码添加打印设备“，扫描刚才打印机打印出二维码那张纸</a:t>
            </a:r>
            <a:endParaRPr lang="en-US" b="1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9" y="3812345"/>
            <a:ext cx="1601775" cy="2847600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>
            <a:off x="2060917" y="6103034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本框 15"/>
          <p:cNvSpPr txBox="1"/>
          <p:nvPr/>
        </p:nvSpPr>
        <p:spPr>
          <a:xfrm>
            <a:off x="2166424" y="5151965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扫描这张纸，绑定成功</a:t>
            </a:r>
            <a:endParaRPr lang="en-US" b="1" dirty="0"/>
          </a:p>
        </p:txBody>
      </p:sp>
      <p:sp>
        <p:nvSpPr>
          <p:cNvPr id="17" name="椭圆 16"/>
          <p:cNvSpPr/>
          <p:nvPr/>
        </p:nvSpPr>
        <p:spPr>
          <a:xfrm>
            <a:off x="4084958" y="5151965"/>
            <a:ext cx="3062994" cy="1507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4718976" y="5444290"/>
            <a:ext cx="2141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/>
              <a:t>完成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5555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D8157-BC8B-4565-981D-A40D37F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96" y="1759210"/>
            <a:ext cx="11143313" cy="249799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                                   </a:t>
            </a:r>
            <a:r>
              <a:rPr lang="zh-CN" altLang="en-US" sz="6000" b="1" dirty="0"/>
              <a:t>带屏幕</a:t>
            </a:r>
            <a:br>
              <a:rPr lang="en-US" altLang="zh-CN" sz="6000" b="1" dirty="0"/>
            </a:br>
            <a:br>
              <a:rPr lang="en-US" altLang="zh-CN" dirty="0"/>
            </a:br>
            <a:r>
              <a:rPr lang="en-US" altLang="zh-CN" dirty="0"/>
              <a:t>         </a:t>
            </a:r>
            <a:r>
              <a:rPr lang="zh-CN" altLang="en-US" dirty="0"/>
              <a:t>适用于如</a:t>
            </a:r>
            <a:r>
              <a:rPr lang="en-US" altLang="zh-CN" dirty="0"/>
              <a:t>L3169</a:t>
            </a:r>
            <a:r>
              <a:rPr lang="zh-CN" altLang="en-US" dirty="0"/>
              <a:t>，</a:t>
            </a:r>
            <a:r>
              <a:rPr lang="en-US" altLang="zh-CN" dirty="0"/>
              <a:t>L4163</a:t>
            </a:r>
            <a:r>
              <a:rPr lang="zh-CN" altLang="en-US" dirty="0"/>
              <a:t>，</a:t>
            </a:r>
            <a:r>
              <a:rPr lang="en-US" altLang="zh-CN" dirty="0"/>
              <a:t>L4169</a:t>
            </a:r>
            <a:r>
              <a:rPr lang="zh-CN" altLang="en-US" dirty="0"/>
              <a:t>小白绑定方法</a:t>
            </a:r>
          </a:p>
        </p:txBody>
      </p:sp>
    </p:spTree>
    <p:extLst>
      <p:ext uri="{BB962C8B-B14F-4D97-AF65-F5344CB8AC3E}">
        <p14:creationId xmlns:p14="http://schemas.microsoft.com/office/powerpoint/2010/main" val="279365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4" y="182880"/>
            <a:ext cx="2328168" cy="2729131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2799472" y="2250831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2897945" y="590843"/>
            <a:ext cx="1463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扫码下载</a:t>
            </a:r>
            <a:r>
              <a:rPr lang="en-US" altLang="zh-CN" b="1" dirty="0"/>
              <a:t>APP</a:t>
            </a:r>
            <a:r>
              <a:rPr lang="zh-CN" altLang="en-US" b="1" dirty="0"/>
              <a:t>，苹果手机直接应用商店下载即可</a:t>
            </a:r>
            <a:endParaRPr lang="en-US" b="1" dirty="0"/>
          </a:p>
        </p:txBody>
      </p:sp>
      <p:sp>
        <p:nvSpPr>
          <p:cNvPr id="9" name="右箭头 8"/>
          <p:cNvSpPr/>
          <p:nvPr/>
        </p:nvSpPr>
        <p:spPr>
          <a:xfrm>
            <a:off x="6562502" y="2250830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6668009" y="729342"/>
            <a:ext cx="1463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用打印机屏幕设置</a:t>
            </a:r>
            <a:r>
              <a:rPr lang="en-US" altLang="zh-CN" b="1" dirty="0"/>
              <a:t>WIFI</a:t>
            </a:r>
            <a:r>
              <a:rPr lang="zh-CN" altLang="en-US" b="1" dirty="0"/>
              <a:t>，点击屏幕上</a:t>
            </a:r>
            <a:r>
              <a:rPr lang="en-US" altLang="zh-CN" b="1" dirty="0"/>
              <a:t>WIFI</a:t>
            </a:r>
            <a:r>
              <a:rPr lang="zh-CN" altLang="en-US" b="1" dirty="0"/>
              <a:t>设置</a:t>
            </a:r>
            <a:endParaRPr lang="en-US" altLang="zh-CN" b="1" dirty="0"/>
          </a:p>
        </p:txBody>
      </p:sp>
      <p:sp>
        <p:nvSpPr>
          <p:cNvPr id="13" name="右箭头 12"/>
          <p:cNvSpPr/>
          <p:nvPr/>
        </p:nvSpPr>
        <p:spPr>
          <a:xfrm>
            <a:off x="10307903" y="2250830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413410" y="746659"/>
            <a:ext cx="1463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点击屏幕上</a:t>
            </a:r>
            <a:r>
              <a:rPr lang="en-US" altLang="zh-CN" b="1" dirty="0"/>
              <a:t>WIFI</a:t>
            </a:r>
            <a:r>
              <a:rPr lang="zh-CN" altLang="en-US" b="1" dirty="0"/>
              <a:t>（推荐）选择当前</a:t>
            </a:r>
            <a:r>
              <a:rPr lang="en-US" altLang="zh-CN" b="1" dirty="0"/>
              <a:t>WIFI</a:t>
            </a:r>
            <a:r>
              <a:rPr lang="zh-CN" altLang="en-US" b="1" dirty="0"/>
              <a:t>，输入相应密码</a:t>
            </a:r>
            <a:endParaRPr lang="en-US" b="1" dirty="0"/>
          </a:p>
        </p:txBody>
      </p:sp>
      <p:sp>
        <p:nvSpPr>
          <p:cNvPr id="16" name="右箭头 15"/>
          <p:cNvSpPr/>
          <p:nvPr/>
        </p:nvSpPr>
        <p:spPr>
          <a:xfrm>
            <a:off x="2799472" y="6159305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本框 16"/>
          <p:cNvSpPr txBox="1"/>
          <p:nvPr/>
        </p:nvSpPr>
        <p:spPr>
          <a:xfrm>
            <a:off x="2904979" y="3653475"/>
            <a:ext cx="14630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打开</a:t>
            </a:r>
            <a:r>
              <a:rPr lang="en-US" altLang="zh-CN" b="1" dirty="0"/>
              <a:t>APP</a:t>
            </a:r>
            <a:r>
              <a:rPr lang="zh-CN" altLang="en-US" b="1" dirty="0"/>
              <a:t>，自动搜到当前机器，点击当前机器型号，点击“开启远程打印”，勾选所有选项，确定</a:t>
            </a:r>
            <a:endParaRPr 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09" y="239148"/>
            <a:ext cx="1601775" cy="2847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10" y="244056"/>
            <a:ext cx="1601775" cy="28476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7" y="3874744"/>
            <a:ext cx="1757503" cy="2847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09" y="3874744"/>
            <a:ext cx="1601775" cy="2847600"/>
          </a:xfrm>
          <a:prstGeom prst="rect">
            <a:avLst/>
          </a:prstGeom>
        </p:spPr>
      </p:pic>
      <p:sp>
        <p:nvSpPr>
          <p:cNvPr id="26" name="右箭头 25"/>
          <p:cNvSpPr/>
          <p:nvPr/>
        </p:nvSpPr>
        <p:spPr>
          <a:xfrm>
            <a:off x="6478713" y="6146677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26"/>
          <p:cNvSpPr txBox="1"/>
          <p:nvPr/>
        </p:nvSpPr>
        <p:spPr>
          <a:xfrm>
            <a:off x="6689727" y="4115352"/>
            <a:ext cx="1463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打印机打印出带有二维码的纸。这时候打开“维信”</a:t>
            </a:r>
            <a:r>
              <a:rPr lang="en-US" altLang="zh-CN" b="1" dirty="0"/>
              <a:t>—</a:t>
            </a:r>
            <a:r>
              <a:rPr lang="zh-CN" altLang="en-US" b="1" dirty="0"/>
              <a:t>“小程序”</a:t>
            </a:r>
            <a:r>
              <a:rPr lang="en-US" altLang="zh-CN" b="1" dirty="0"/>
              <a:t>—</a:t>
            </a:r>
            <a:r>
              <a:rPr lang="zh-CN" altLang="en-US" b="1" dirty="0"/>
              <a:t>“小白打印”点开</a:t>
            </a:r>
            <a:endParaRPr lang="en-US" b="1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38" y="3874744"/>
            <a:ext cx="1385319" cy="2847600"/>
          </a:xfrm>
          <a:prstGeom prst="rect">
            <a:avLst/>
          </a:prstGeom>
        </p:spPr>
      </p:pic>
      <p:sp>
        <p:nvSpPr>
          <p:cNvPr id="29" name="右箭头 28"/>
          <p:cNvSpPr/>
          <p:nvPr/>
        </p:nvSpPr>
        <p:spPr>
          <a:xfrm>
            <a:off x="10397721" y="6146676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503228" y="5375524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点击右下角“我的”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803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" y="371731"/>
            <a:ext cx="1385319" cy="284760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2125558" y="2811193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2281457" y="2040041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点击第一个“我的设备”</a:t>
            </a:r>
            <a:endParaRPr lang="en-US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12" y="482258"/>
            <a:ext cx="1385319" cy="284760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634111" y="2700997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5739618" y="1789951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点击添加打印设备</a:t>
            </a:r>
            <a:endParaRPr 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52" y="482258"/>
            <a:ext cx="1385319" cy="2847600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9393458" y="2700996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9463795" y="1789951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</a:t>
            </a:r>
            <a:r>
              <a:rPr lang="en-US" altLang="zh-CN" b="1" dirty="0"/>
              <a:t>WIFI</a:t>
            </a:r>
            <a:r>
              <a:rPr lang="zh-CN" altLang="en-US" b="1" dirty="0"/>
              <a:t>打印机</a:t>
            </a:r>
            <a:endParaRPr lang="en-US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5" y="3731895"/>
            <a:ext cx="1385319" cy="2847600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1998264" y="5950632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38942" y="4162425"/>
            <a:ext cx="1463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点击</a:t>
            </a:r>
            <a:r>
              <a:rPr lang="en-US" altLang="zh-CN" b="1" dirty="0"/>
              <a:t>”</a:t>
            </a:r>
            <a:r>
              <a:rPr lang="zh-CN" altLang="en-US" b="1" dirty="0"/>
              <a:t>扫码添加打印设备“，扫描刚才打印机打印出二维码那张纸</a:t>
            </a:r>
            <a:endParaRPr lang="en-US" b="1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98" y="3731895"/>
            <a:ext cx="1601775" cy="2847600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5654826" y="6022584"/>
            <a:ext cx="1674054" cy="323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17"/>
          <p:cNvSpPr txBox="1"/>
          <p:nvPr/>
        </p:nvSpPr>
        <p:spPr>
          <a:xfrm>
            <a:off x="5760333" y="5071515"/>
            <a:ext cx="146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扫描这张纸，绑定成功</a:t>
            </a:r>
            <a:endParaRPr lang="en-US" b="1" dirty="0"/>
          </a:p>
        </p:txBody>
      </p:sp>
      <p:sp>
        <p:nvSpPr>
          <p:cNvPr id="19" name="椭圆 18"/>
          <p:cNvSpPr/>
          <p:nvPr/>
        </p:nvSpPr>
        <p:spPr>
          <a:xfrm>
            <a:off x="7678867" y="5071515"/>
            <a:ext cx="3062994" cy="1507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/>
          <p:cNvSpPr txBox="1"/>
          <p:nvPr/>
        </p:nvSpPr>
        <p:spPr>
          <a:xfrm>
            <a:off x="8312885" y="5363840"/>
            <a:ext cx="2141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/>
              <a:t>完成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18971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D8157-BC8B-4565-981D-A40D37F5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8" y="1759210"/>
            <a:ext cx="11152681" cy="369721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                                   </a:t>
            </a:r>
            <a:r>
              <a:rPr lang="zh-CN" altLang="en-US" sz="6000" b="1" dirty="0"/>
              <a:t>特殊情况</a:t>
            </a:r>
            <a:br>
              <a:rPr lang="en-US" altLang="zh-CN" sz="6000" b="1" dirty="0"/>
            </a:br>
            <a:br>
              <a:rPr lang="en-US" altLang="zh-CN" sz="6000" b="1" dirty="0"/>
            </a:br>
            <a:r>
              <a:rPr lang="en-US" altLang="zh-CN" sz="6000" b="1" dirty="0"/>
              <a:t>       </a:t>
            </a:r>
            <a:r>
              <a:rPr lang="zh-CN" altLang="en-US" sz="6000" b="1" dirty="0"/>
              <a:t>注册进入“英文”界面解决方法</a:t>
            </a:r>
            <a:br>
              <a:rPr lang="en-US" altLang="zh-CN" sz="6000" b="1" dirty="0"/>
            </a:br>
            <a:br>
              <a:rPr lang="en-US" altLang="zh-CN" sz="6000" b="1" dirty="0"/>
            </a:br>
            <a:r>
              <a:rPr lang="en-US" altLang="zh-CN" sz="6000" b="1" dirty="0"/>
              <a:t>       </a:t>
            </a:r>
            <a:r>
              <a:rPr lang="zh-CN" altLang="en-US" sz="6000" b="1" dirty="0"/>
              <a:t>（最后一页为视频操作方法）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645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504</Words>
  <Application>Microsoft Office PowerPoint</Application>
  <PresentationFormat>宽屏</PresentationFormat>
  <Paragraphs>60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主题​​</vt:lpstr>
      <vt:lpstr>                         小白操作手册                                                           微信扫描图片，进入小白小程序     也可微信搜索小程序“小白智慧打印”进行关注 </vt:lpstr>
      <vt:lpstr>                              不带屏幕           适用于如L3158，L3156小白绑定方法</vt:lpstr>
      <vt:lpstr>PowerPoint 演示文稿</vt:lpstr>
      <vt:lpstr>PowerPoint 演示文稿</vt:lpstr>
      <vt:lpstr>PowerPoint 演示文稿</vt:lpstr>
      <vt:lpstr>                                   带屏幕           适用于如L3169，L4163，L4169小白绑定方法</vt:lpstr>
      <vt:lpstr>PowerPoint 演示文稿</vt:lpstr>
      <vt:lpstr>PowerPoint 演示文稿</vt:lpstr>
      <vt:lpstr>                                   特殊情况         注册进入“英文”界面解决方法         （最后一页为视频操作方法）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 Tian</dc:creator>
  <cp:lastModifiedBy>Yu Tian</cp:lastModifiedBy>
  <cp:revision>21</cp:revision>
  <cp:lastPrinted>2019-09-09T06:59:22Z</cp:lastPrinted>
  <dcterms:created xsi:type="dcterms:W3CDTF">2019-08-05T07:24:24Z</dcterms:created>
  <dcterms:modified xsi:type="dcterms:W3CDTF">2019-11-28T03:58:32Z</dcterms:modified>
</cp:coreProperties>
</file>